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76" r:id="rId5"/>
    <p:sldId id="284" r:id="rId6"/>
    <p:sldId id="279" r:id="rId7"/>
    <p:sldId id="271" r:id="rId8"/>
    <p:sldId id="266" r:id="rId9"/>
    <p:sldId id="260" r:id="rId10"/>
    <p:sldId id="257" r:id="rId11"/>
    <p:sldId id="289" r:id="rId12"/>
    <p:sldId id="259" r:id="rId13"/>
    <p:sldId id="263" r:id="rId14"/>
    <p:sldId id="275" r:id="rId15"/>
    <p:sldId id="267" r:id="rId16"/>
    <p:sldId id="261" r:id="rId17"/>
    <p:sldId id="268" r:id="rId18"/>
    <p:sldId id="269" r:id="rId19"/>
    <p:sldId id="285" r:id="rId20"/>
    <p:sldId id="287" r:id="rId21"/>
    <p:sldId id="288" r:id="rId22"/>
    <p:sldId id="281" r:id="rId23"/>
    <p:sldId id="270" r:id="rId24"/>
    <p:sldId id="264" r:id="rId25"/>
    <p:sldId id="282" r:id="rId26"/>
    <p:sldId id="26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21E9D-15B9-BA4D-A775-04D0A4104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22E696-8843-EF4A-BB93-791D92B1F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03779-E467-7244-B129-B6DEA39F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5DE2CB-77B2-F84E-95C4-4C6F0A96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078B36-F3DA-3F4A-872F-27E2B0E58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946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918AD-8770-004A-B646-A459C775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F854F6-BF58-9842-9BDC-8FF7D92E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8C04EB-61E4-A847-B79F-49BFD1059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C853A-0145-6040-848E-23D9C764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033B8-8C11-CE49-B114-FF7425BC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33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3DAE91-273F-2543-873C-C521FB1B9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97006B-C60C-BF4D-8CEB-69A9A5685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7D9E99-7B01-0044-AE18-30EBCFAC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731E76-178A-614F-B12A-8ACD3B25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581E0B-621B-9642-88DF-75772422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67AD7-F517-ED44-8904-3F2CC44E1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4AA82E-7EF9-684B-A6D6-EB2B9B431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5E9A97-7E08-7B40-9BB5-7331F848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268C1-1BE4-9D43-9FF2-F92D7E39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8A5339-B4E2-EB4E-B27C-8A2F8640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25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3F414-6079-0A4F-9068-A815D3F6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3A3492-BB4A-D445-AD47-A28E9CEF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C61F0-1561-854B-841E-EB0B7ABCE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C9535-39F8-8347-AA87-09FF1C8CF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0AA2-E9DE-B14A-A01B-F812F5EA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09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42874-02E5-8D41-AAEE-B92A0E696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2BFF2A-A09F-4F4A-A50E-97FF3BB65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C6CB8-59BF-1847-9BBF-64CE26347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BF67C7-71EE-5248-A05B-12CAE056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67B7B-2F1D-9445-87C3-B79A66637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0EBD6-2493-2B4F-B15A-2028C957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07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17B2E-EAA4-1246-96D2-C4889E61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779E6B-238F-BC4C-BCA8-98716E897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C53DD3-C57B-4242-BFDA-6C4223079B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CBFCD3-C1C7-7B47-A97C-FF1047D9B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66E205-D129-CE46-99F4-055B30793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E82F85-1F5F-3745-8692-8B28CFAC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52B912-9E69-0F4F-B49F-89C22187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DB6630-DE7B-DA4B-990F-EB4BE8C0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3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BAC9F-E83D-2242-A238-BF543C1B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3B8D3C-39A8-CB4A-86FC-306B359E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519253-9237-1D43-9CC8-D7FAA039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A5C28B-51E6-6740-95F4-670E4DAD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59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95AF41-F2D0-AB41-BE82-4DCEB6F4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A4520D-32A4-814A-9335-F8BDCE3E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799965-9A76-6049-811C-F144BCAE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2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2EB6B-C48F-8F4F-9679-98C2E8587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190020-38D9-134B-8605-AD04358F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5704B8-556D-2D4A-8734-0677E704D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5D32F3-70EB-A344-8B2F-95B0D8E9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EADDC7-132E-894E-88CD-E0FCE2F3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AAD6F5-4ABC-5047-A6C6-64565844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52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1AF6A-5282-A74E-822D-0CD7AA57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E349A3-960D-694B-A17E-9F21F6A7C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030301-61B6-7143-A57C-3986DC194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CD77D7-ADCA-554F-B0EF-35E33B86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77A41D-18C9-CC45-B2F8-0F46C679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D5A65-46F3-164D-ABEC-334C4A94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2E699-5686-FF4E-89F4-E0CF36920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64D3BD-E817-2F44-B9CA-EEEA2254D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D71463-CA0F-F045-8462-912BB8749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71D1C-B3D3-FB45-9AF0-98A371FA7984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9A079D-F3E6-7749-BE48-D398DAA99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5DBC-4E7C-F441-8865-D607AB89B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56092-1F0D-564D-9D74-E4D636556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2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2531A14-9953-4144-B24D-5A7EF6773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7813CDFC-959C-E145-A957-CAD0DA282412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4800" dirty="0" smtClean="0"/>
              <a:t>                           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Бакытбек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Айсезим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77E7649-FA5C-A847-A90C-8F7904782F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70FA87-20D8-9945-8D55-5555B2407922}"/>
              </a:ext>
            </a:extLst>
          </p:cNvPr>
          <p:cNvSpPr txBox="1"/>
          <p:nvPr/>
        </p:nvSpPr>
        <p:spPr>
          <a:xfrm>
            <a:off x="2338446" y="776507"/>
            <a:ext cx="761226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Кытай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тилин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окутуучу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№ </a:t>
            </a:r>
            <a:r>
              <a:rPr lang="ky-KG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мектеп гимназиясы                 </a:t>
            </a:r>
            <a:r>
              <a:rPr lang="ky-KG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Адабий окуу  </a:t>
            </a:r>
          </a:p>
          <a:p>
            <a:pPr algn="ctr"/>
            <a:r>
              <a:rPr lang="ky-KG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4-класс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4" y="3429000"/>
            <a:ext cx="1666441" cy="24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B55A6F-2BE2-174F-85D6-4B4505F62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7802261C-3830-C241-9EC6-54792B8532E7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39FB665-C670-E643-9C5E-C5BB21B2E9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A12A15-1D29-3F49-8367-2CAACE25F9D3}"/>
              </a:ext>
            </a:extLst>
          </p:cNvPr>
          <p:cNvSpPr txBox="1"/>
          <p:nvPr/>
        </p:nvSpPr>
        <p:spPr>
          <a:xfrm>
            <a:off x="735337" y="4181760"/>
            <a:ext cx="4767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КУСЕЙИН ЭСЕНКОЖОЕВ</a:t>
            </a:r>
            <a:endParaRPr lang="ky-KG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Идеи на тему «Самат Асылкеримов» (61) | конское искусство, дизайн обложки,  портре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/>
          <a:stretch/>
        </p:blipFill>
        <p:spPr bwMode="auto">
          <a:xfrm>
            <a:off x="735337" y="602408"/>
            <a:ext cx="4215354" cy="3401371"/>
          </a:xfrm>
          <a:prstGeom prst="round2DiagRect">
            <a:avLst>
              <a:gd name="adj1" fmla="val 2697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Скачать Кусейин Эсенкожоев. Үчүнчү шар | Bizdin.k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Скачать Кусейин Эсенкожоев. Үчүнчү шар | Bizdin.k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Скачать Кусейин Эсенкожоев. Саякатчы бала | Bizdin.k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6" descr="Кусейин Эсенкожоевдин “Саякатчы бала” аңгемесинин аудиокитебин тартуулайбыз  - YouTu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t="20265" r="62190" b="20744"/>
          <a:stretch/>
        </p:blipFill>
        <p:spPr bwMode="auto">
          <a:xfrm>
            <a:off x="5325851" y="3355678"/>
            <a:ext cx="1505527" cy="20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0259" y="2158998"/>
            <a:ext cx="1923782" cy="27547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360" y="1626000"/>
            <a:ext cx="1460046" cy="26659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34" y="4664096"/>
            <a:ext cx="985066" cy="14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32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2C42BF-FA50-2146-A5BA-406C7AA7B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856C8E87-0BB3-DB4F-8C67-F98B18A693CC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78C15-DA56-AA47-919C-DEF07BE37D71}"/>
              </a:ext>
            </a:extLst>
          </p:cNvPr>
          <p:cNvSpPr txBox="1"/>
          <p:nvPr/>
        </p:nvSpPr>
        <p:spPr>
          <a:xfrm>
            <a:off x="1281095" y="-146643"/>
            <a:ext cx="1057083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6000" dirty="0"/>
              <a:t>   </a:t>
            </a:r>
            <a:endParaRPr lang="ky-KG" sz="6000" dirty="0" smtClean="0"/>
          </a:p>
          <a:p>
            <a:pPr algn="l"/>
            <a:r>
              <a:rPr lang="ky-KG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Жаңы сөздөр менен таанышуу</a:t>
            </a:r>
          </a:p>
          <a:p>
            <a:pPr algn="l"/>
            <a:endParaRPr lang="ky-KG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ky-KG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</a:t>
            </a:r>
          </a:p>
          <a:p>
            <a:pPr algn="l"/>
            <a:r>
              <a:rPr lang="ky-KG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Жылчыксыз</a:t>
            </a:r>
          </a:p>
          <a:p>
            <a:pPr algn="l"/>
            <a:r>
              <a:rPr lang="ky-KG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Чиркештирип</a:t>
            </a:r>
          </a:p>
          <a:p>
            <a:pPr algn="l"/>
            <a:endParaRPr lang="ky-KG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363B7D-B8A6-0D4F-B903-B23B0F6E7053}"/>
              </a:ext>
            </a:extLst>
          </p:cNvPr>
          <p:cNvSpPr txBox="1"/>
          <p:nvPr/>
        </p:nvSpPr>
        <p:spPr>
          <a:xfrm>
            <a:off x="6751845" y="1642522"/>
            <a:ext cx="6122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6000" dirty="0" smtClean="0"/>
              <a:t> </a:t>
            </a:r>
            <a:endParaRPr lang="ru-RU" sz="3200" dirty="0"/>
          </a:p>
        </p:txBody>
      </p:sp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B39FB665-C670-E643-9C5E-C5BB21B2E9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87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080A7B-636D-9449-85CC-E997A2350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AE7F4C50-8D70-B041-BBFB-92413B646C6B}"/>
              </a:ext>
            </a:extLst>
          </p:cNvPr>
          <p:cNvSpPr/>
          <p:nvPr/>
        </p:nvSpPr>
        <p:spPr>
          <a:xfrm>
            <a:off x="47861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Окуянын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башталышы</a:t>
            </a:r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Асманга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учурулган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шары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Биринчи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водород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газын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шарга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толтуруп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оозун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асманга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кое берсе, шар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асманга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алыстап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учуп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кетти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AC16F97D-665D-A140-B8A8-141BC8A5A0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73447"/>
            <a:ext cx="1959175" cy="1817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7436D6-97F4-0C49-90E2-F66BFE7AD82F}"/>
              </a:ext>
            </a:extLst>
          </p:cNvPr>
          <p:cNvSpPr txBox="1"/>
          <p:nvPr/>
        </p:nvSpPr>
        <p:spPr>
          <a:xfrm rot="10800000" flipV="1">
            <a:off x="1006886" y="-83566"/>
            <a:ext cx="112336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6000" b="1" dirty="0">
                <a:solidFill>
                  <a:srgbClr val="00B050"/>
                </a:solidFill>
              </a:rPr>
              <a:t> </a:t>
            </a:r>
            <a:endParaRPr lang="ky-KG" sz="6000" b="1" dirty="0" smtClean="0">
              <a:solidFill>
                <a:srgbClr val="00B050"/>
              </a:solidFill>
            </a:endParaRPr>
          </a:p>
          <a:p>
            <a:pPr algn="l"/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Аңгемеде бала үч жолу аба шарын жасап,</a:t>
            </a:r>
          </a:p>
          <a:p>
            <a:pPr algn="l"/>
            <a:r>
              <a:rPr lang="ky-K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асманга учургандыгы жөнүндө жазылат.</a:t>
            </a:r>
            <a:endParaRPr lang="ky-KG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4" y="2508926"/>
            <a:ext cx="2379763" cy="339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9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E164B6-B510-AF40-9297-80FB718E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5634DBEF-9350-F640-BDDC-4252E9409528}"/>
              </a:ext>
            </a:extLst>
          </p:cNvPr>
          <p:cNvSpPr/>
          <p:nvPr/>
        </p:nvSpPr>
        <p:spPr>
          <a:xfrm>
            <a:off x="533621" y="593771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Газга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толтурулган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шары 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endParaRPr lang="ru-RU" sz="4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Экинчи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шарын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ага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белгилүү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оордукту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көтөртүүнү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ойлоп,өзүнүн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багып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жүргөн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итине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жакшылап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салып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тамак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алууга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керектүү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абасын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камдап,газга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толгон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асманды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көздөй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кое берет .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89AA41BA-7F56-224B-984F-2FFC527083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07" y="593771"/>
            <a:ext cx="1950164" cy="18089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F90FC4-D0CA-C84B-8A0A-97D166FBBB48}"/>
              </a:ext>
            </a:extLst>
          </p:cNvPr>
          <p:cNvSpPr txBox="1"/>
          <p:nvPr/>
        </p:nvSpPr>
        <p:spPr>
          <a:xfrm>
            <a:off x="3066596" y="74155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F56205-6564-B94C-8FB5-24D93B9B0ABB}"/>
              </a:ext>
            </a:extLst>
          </p:cNvPr>
          <p:cNvSpPr txBox="1"/>
          <p:nvPr/>
        </p:nvSpPr>
        <p:spPr>
          <a:xfrm>
            <a:off x="5266166" y="543026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480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42" y="2152073"/>
            <a:ext cx="2879725" cy="377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25986" t="11874" r="26297" b="11072"/>
          <a:stretch/>
        </p:blipFill>
        <p:spPr>
          <a:xfrm>
            <a:off x="767296" y="1972624"/>
            <a:ext cx="2675015" cy="402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620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2C42BF-FA50-2146-A5BA-406C7AA7B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856C8E87-0BB3-DB4F-8C67-F98B18A693CC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478C15-DA56-AA47-919C-DEF07BE37D71}"/>
              </a:ext>
            </a:extLst>
          </p:cNvPr>
          <p:cNvSpPr txBox="1"/>
          <p:nvPr/>
        </p:nvSpPr>
        <p:spPr>
          <a:xfrm>
            <a:off x="1281095" y="-146643"/>
            <a:ext cx="105708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6000" dirty="0"/>
              <a:t>   </a:t>
            </a:r>
            <a:endParaRPr lang="ky-KG" sz="6000" dirty="0" smtClean="0"/>
          </a:p>
          <a:p>
            <a:pPr algn="l"/>
            <a:r>
              <a:rPr lang="ky-KG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Окуя кандай уланышы мүмкүн?</a:t>
            </a:r>
          </a:p>
          <a:p>
            <a:pPr algn="l"/>
            <a:r>
              <a:rPr lang="ky-KG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Силер</a:t>
            </a:r>
            <a:r>
              <a:rPr lang="ky-KG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баланын ордунда болгонуңарда эмне кылмак элеңер?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363B7D-B8A6-0D4F-B903-B23B0F6E7053}"/>
              </a:ext>
            </a:extLst>
          </p:cNvPr>
          <p:cNvSpPr txBox="1"/>
          <p:nvPr/>
        </p:nvSpPr>
        <p:spPr>
          <a:xfrm>
            <a:off x="6751845" y="1642522"/>
            <a:ext cx="6122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6000" dirty="0"/>
              <a:t> 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04" y="3535305"/>
            <a:ext cx="1681595" cy="2055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735" y="2645486"/>
            <a:ext cx="1523602" cy="25495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49" y="3568812"/>
            <a:ext cx="1807134" cy="16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2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2341CB-7D78-1345-855F-74C24DD1A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DBBDDC05-57A6-094A-9EAF-D20533677DC9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Үчүнчү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шар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өзү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учууну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туура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көрөт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азык-түлүктөдү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алып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боштугуна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учат.</a:t>
            </a: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кыбыраган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жан-жаныбарлар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кичирейип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аздан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соң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караңгы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түнгө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кезигет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Кайда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жылып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жатканын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албайт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шарды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белгилүү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жакка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буруучу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тетик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жок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эле.</a:t>
            </a: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алган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Эч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жылчыксыз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Караңгылыктын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калат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кабар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алгысы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келет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да, кат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нандын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ичине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салып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ыргытып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жиберет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Катка: « Мен 25-майда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учтум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эле.</a:t>
            </a: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Ошондон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бери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канча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болгондугун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билбейм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Себеби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мага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күндүн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чыкканы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батканы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илинбейт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жазып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коет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C7C64FF-9BC3-A349-B046-1A9E19A15F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29CE0A-6872-E647-B102-C9A5C990DBBD}"/>
              </a:ext>
            </a:extLst>
          </p:cNvPr>
          <p:cNvSpPr txBox="1"/>
          <p:nvPr/>
        </p:nvSpPr>
        <p:spPr>
          <a:xfrm>
            <a:off x="3356481" y="120073"/>
            <a:ext cx="65827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ky-KG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ky-KG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 шары жана </a:t>
            </a:r>
            <a:r>
              <a:rPr lang="ky-KG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</a:p>
          <a:p>
            <a:r>
              <a:rPr lang="ky-KG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ky-KG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6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93" y="804902"/>
            <a:ext cx="1866540" cy="2826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19395" b="52121"/>
          <a:stretch/>
        </p:blipFill>
        <p:spPr>
          <a:xfrm>
            <a:off x="903093" y="804902"/>
            <a:ext cx="1866540" cy="1904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18" y="3158836"/>
            <a:ext cx="2148045" cy="2695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3093" y="4621663"/>
            <a:ext cx="1299710" cy="7354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t="18254" b="19739"/>
          <a:stretch/>
        </p:blipFill>
        <p:spPr>
          <a:xfrm>
            <a:off x="1759721" y="5357090"/>
            <a:ext cx="1269806" cy="8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55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2B815-DE7B-514A-A710-3301916C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0A979376-C5DE-C64F-BDF6-AA797C750AB3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8B467E0-D562-3E4F-9C5C-F30B54B8E4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6DB0A1-6850-434B-B2C4-3296B37B2554}"/>
              </a:ext>
            </a:extLst>
          </p:cNvPr>
          <p:cNvSpPr txBox="1"/>
          <p:nvPr/>
        </p:nvSpPr>
        <p:spPr>
          <a:xfrm>
            <a:off x="2811090" y="733434"/>
            <a:ext cx="8600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менен таанышуу</a:t>
            </a:r>
          </a:p>
          <a:p>
            <a:pPr algn="l"/>
            <a:endParaRPr lang="ru-RU" sz="4800" dirty="0"/>
          </a:p>
        </p:txBody>
      </p:sp>
      <p:pic>
        <p:nvPicPr>
          <p:cNvPr id="10" name="Picture 8" descr="Зачем читать детям книги на ночь? - Официальный сайт детского сада  «Родничок» п. Мини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56" y="1680512"/>
            <a:ext cx="50673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5" y="4110182"/>
            <a:ext cx="1479794" cy="18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15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68EDE8-C965-5541-994C-921193AE8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756457C7-0EEF-1E47-82DD-545026CDB784}"/>
              </a:ext>
            </a:extLst>
          </p:cNvPr>
          <p:cNvSpPr/>
          <p:nvPr/>
        </p:nvSpPr>
        <p:spPr>
          <a:xfrm>
            <a:off x="527192" y="425520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5189208A-B8AF-AD42-A8B3-1A89DB5C15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639" y="425520"/>
            <a:ext cx="1971589" cy="182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3D8E71-4407-194F-92CF-19E1657974D4}"/>
              </a:ext>
            </a:extLst>
          </p:cNvPr>
          <p:cNvSpPr txBox="1"/>
          <p:nvPr/>
        </p:nvSpPr>
        <p:spPr>
          <a:xfrm>
            <a:off x="3168789" y="846520"/>
            <a:ext cx="60491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4800" dirty="0" smtClean="0"/>
              <a:t> </a:t>
            </a:r>
            <a:r>
              <a:rPr lang="ky-K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 алуу  мүнөтү</a:t>
            </a:r>
            <a:r>
              <a:rPr lang="ky-KG" sz="6000" dirty="0" smtClean="0"/>
              <a:t>   </a:t>
            </a:r>
            <a:endParaRPr lang="ky-KG" sz="4800" dirty="0"/>
          </a:p>
          <a:p>
            <a:pPr marL="914400" indent="-914400" algn="l">
              <a:buAutoNum type="arabicParenR"/>
            </a:pPr>
            <a:endParaRPr lang="ky-KG" sz="4800" dirty="0"/>
          </a:p>
          <a:p>
            <a:pPr algn="l"/>
            <a:endParaRPr lang="ky-KG" sz="4800" dirty="0"/>
          </a:p>
          <a:p>
            <a:pPr algn="l"/>
            <a:endParaRPr lang="ru-RU" sz="4800" dirty="0"/>
          </a:p>
        </p:txBody>
      </p:sp>
      <p:pic>
        <p:nvPicPr>
          <p:cNvPr id="10" name="Picture 2" descr="Возрастные особенности детей в 3-4 год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38" y="1835156"/>
            <a:ext cx="6581105" cy="385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0" y="4324994"/>
            <a:ext cx="1052086" cy="15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2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0C5089-4D58-9F45-9F64-19E152593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B1C1F44B-5CF0-B94F-9BB3-3F7C6851B832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581499F-81BA-C74B-AAEC-E6D4B5BE10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E8F605-48A1-6B4B-B1F2-B9282E02504D}"/>
              </a:ext>
            </a:extLst>
          </p:cNvPr>
          <p:cNvSpPr txBox="1"/>
          <p:nvPr/>
        </p:nvSpPr>
        <p:spPr>
          <a:xfrm>
            <a:off x="1552834" y="-634740"/>
            <a:ext cx="808069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4800" dirty="0"/>
              <a:t>      </a:t>
            </a:r>
          </a:p>
          <a:p>
            <a:pPr algn="l"/>
            <a:endParaRPr lang="ky-KG" sz="4800" dirty="0"/>
          </a:p>
          <a:p>
            <a:r>
              <a:rPr lang="ky-KG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Топтук </a:t>
            </a:r>
            <a:r>
              <a:rPr lang="ky-KG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</a:t>
            </a:r>
          </a:p>
          <a:p>
            <a:pPr algn="l"/>
            <a:endParaRPr lang="ky-KG" sz="4800" dirty="0"/>
          </a:p>
          <a:p>
            <a:pPr algn="l"/>
            <a:endParaRPr lang="ky-KG" sz="4800" dirty="0"/>
          </a:p>
          <a:p>
            <a:pPr algn="l"/>
            <a:endParaRPr lang="ky-KG" sz="4800" dirty="0"/>
          </a:p>
          <a:p>
            <a:pPr marL="1828800" lvl="2" indent="-914400">
              <a:buAutoNum type="arabicParenR"/>
            </a:pPr>
            <a:endParaRPr lang="ky-KG" sz="4800" dirty="0"/>
          </a:p>
          <a:p>
            <a:pPr algn="l"/>
            <a:endParaRPr lang="ky-KG" sz="4800" dirty="0"/>
          </a:p>
          <a:p>
            <a:pPr algn="l"/>
            <a:endParaRPr lang="ru-RU" sz="4800" dirty="0"/>
          </a:p>
        </p:txBody>
      </p:sp>
      <p:pic>
        <p:nvPicPr>
          <p:cNvPr id="6" name="Picture 4" descr="Евгений Древаль - ЧТО НУЖНО ЗНАТЬ, ЧТОБЫ ГРУППОВАЯ РАБОТА НЕ ПРЕВРАТИЛАСЬ В  ФАРС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06" y="1941328"/>
            <a:ext cx="7443989" cy="37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7" y="4389648"/>
            <a:ext cx="1052086" cy="15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95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B84F8-186E-F64B-BD71-50B5D819F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5BBC259-D082-F745-8398-117A08086D41}"/>
              </a:ext>
            </a:extLst>
          </p:cNvPr>
          <p:cNvSpPr/>
          <p:nvPr/>
        </p:nvSpPr>
        <p:spPr>
          <a:xfrm>
            <a:off x="596004" y="485809"/>
            <a:ext cx="11117384" cy="585033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DB9C826-BC09-3D46-82D2-856B645684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4827D-1974-E042-B7A4-E9566BDEAF79}"/>
              </a:ext>
            </a:extLst>
          </p:cNvPr>
          <p:cNvSpPr txBox="1"/>
          <p:nvPr/>
        </p:nvSpPr>
        <p:spPr>
          <a:xfrm rot="10800000" flipV="1">
            <a:off x="2670987" y="713636"/>
            <a:ext cx="90424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 сүрөт,1сөз» </a:t>
            </a:r>
            <a:r>
              <a:rPr lang="ru-RU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оюну</a:t>
            </a:r>
            <a:endParaRPr lang="ru-RU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400" dirty="0" smtClean="0">
              <a:solidFill>
                <a:srgbClr val="FF0000"/>
              </a:solidFill>
            </a:endParaRPr>
          </a:p>
          <a:p>
            <a:pPr algn="l"/>
            <a:endParaRPr lang="ru-RU" sz="4400" dirty="0">
              <a:solidFill>
                <a:srgbClr val="00B050"/>
              </a:solidFill>
            </a:endParaRPr>
          </a:p>
          <a:p>
            <a:pPr algn="l"/>
            <a:endParaRPr lang="ru-RU" sz="6000" dirty="0"/>
          </a:p>
        </p:txBody>
      </p:sp>
      <p:pic>
        <p:nvPicPr>
          <p:cNvPr id="8" name="Picture 8" descr="https://kipmu.ru/wp-content/uploads/ksrdnzml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/>
          <a:stretch/>
        </p:blipFill>
        <p:spPr bwMode="auto">
          <a:xfrm>
            <a:off x="3383768" y="4289053"/>
            <a:ext cx="3574492" cy="19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Полезные продукты для очищения легких. Топ 7 продуктов — K-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08" y="1931488"/>
            <a:ext cx="3717438" cy="220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Газ водород (тех) в баллоне 40 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2" y="1787879"/>
            <a:ext cx="4361591" cy="22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ислородная маска реверсивная с трубкой MEDEREN – купить по выгодной цене  на сайте oxy2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Кислородная маска реверсивная с трубкой MEDEREN – купить по выгодной цене  на сайте oxy2.ru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45" y="4150161"/>
            <a:ext cx="2581319" cy="201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6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83A0AC-5443-B248-BCDC-21EE16FAF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BB3D546E-4827-C041-A36E-B705F53F4697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.Кол көтөрүп жооп беребиз.</a:t>
            </a:r>
          </a:p>
          <a:p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.Убакытты туура пайдаланабыз.</a:t>
            </a:r>
          </a:p>
          <a:p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3.Сабакка </a:t>
            </a:r>
            <a:r>
              <a:rPr lang="ky-K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активдүү катышабыз.</a:t>
            </a:r>
          </a:p>
          <a:p>
            <a:r>
              <a:rPr lang="ky-K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4.Бири-бирибизди сыйлайбыз.</a:t>
            </a:r>
          </a:p>
          <a:p>
            <a:r>
              <a:rPr lang="ky-K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5.Тазалыкты </a:t>
            </a:r>
            <a:r>
              <a:rPr lang="ky-K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сактайбыз.</a:t>
            </a:r>
            <a:endParaRPr lang="ru-RU" sz="4400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EC4B5947-CC6D-064F-BEFC-9CA9D47708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01" y="5098472"/>
            <a:ext cx="712881" cy="1016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91669-D28C-8045-BA51-3476298BFDDA}"/>
              </a:ext>
            </a:extLst>
          </p:cNvPr>
          <p:cNvSpPr txBox="1"/>
          <p:nvPr/>
        </p:nvSpPr>
        <p:spPr>
          <a:xfrm>
            <a:off x="755701" y="367814"/>
            <a:ext cx="92611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/>
              <a:t> </a:t>
            </a:r>
            <a:r>
              <a:rPr lang="ru-RU" sz="8000" dirty="0" smtClean="0"/>
              <a:t> </a:t>
            </a:r>
            <a:r>
              <a:rPr lang="ky-KG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Сабактын </a:t>
            </a:r>
            <a:r>
              <a:rPr lang="ky-KG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 эрежелери:</a:t>
            </a:r>
            <a:endParaRPr lang="ru-RU" sz="5400" dirty="0">
              <a:solidFill>
                <a:srgbClr val="FF0000"/>
              </a:solidFill>
            </a:endParaRPr>
          </a:p>
          <a:p>
            <a:pPr algn="l"/>
            <a:r>
              <a:rPr lang="ru-RU" sz="8000" dirty="0" smtClean="0"/>
              <a:t>      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722313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B84F8-186E-F64B-BD71-50B5D819F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5BBC259-D082-F745-8398-117A08086D41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DB9C826-BC09-3D46-82D2-856B645684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4827D-1974-E042-B7A4-E9566BDEAF79}"/>
              </a:ext>
            </a:extLst>
          </p:cNvPr>
          <p:cNvSpPr txBox="1"/>
          <p:nvPr/>
        </p:nvSpPr>
        <p:spPr>
          <a:xfrm rot="10800000" flipV="1">
            <a:off x="1080652" y="1555887"/>
            <a:ext cx="90424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4400" dirty="0">
              <a:solidFill>
                <a:srgbClr val="00B050"/>
              </a:solidFill>
            </a:endParaRPr>
          </a:p>
          <a:p>
            <a:pPr algn="l"/>
            <a:endParaRPr lang="ru-RU" sz="6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017" y="3641590"/>
            <a:ext cx="4195618" cy="2511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017" y="1043709"/>
            <a:ext cx="3280620" cy="2966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073" y="3826142"/>
            <a:ext cx="1858818" cy="2152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-487" t="36594" r="487" b="19561"/>
          <a:stretch/>
        </p:blipFill>
        <p:spPr>
          <a:xfrm>
            <a:off x="5394635" y="696222"/>
            <a:ext cx="3106186" cy="29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3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B84F8-186E-F64B-BD71-50B5D819F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5BBC259-D082-F745-8398-117A08086D41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DB9C826-BC09-3D46-82D2-856B645684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4827D-1974-E042-B7A4-E9566BDEAF79}"/>
              </a:ext>
            </a:extLst>
          </p:cNvPr>
          <p:cNvSpPr txBox="1"/>
          <p:nvPr/>
        </p:nvSpPr>
        <p:spPr>
          <a:xfrm rot="10800000" flipV="1">
            <a:off x="1302325" y="1042443"/>
            <a:ext cx="90424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44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400" dirty="0" smtClean="0">
              <a:solidFill>
                <a:srgbClr val="00B050"/>
              </a:solidFill>
            </a:endParaRPr>
          </a:p>
          <a:p>
            <a:pPr algn="l"/>
            <a:endParaRPr lang="ru-RU" sz="4400" dirty="0">
              <a:solidFill>
                <a:srgbClr val="00B050"/>
              </a:solidFill>
            </a:endParaRPr>
          </a:p>
          <a:p>
            <a:pPr algn="l"/>
            <a:endParaRPr lang="ru-RU" sz="6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12" y="1210080"/>
            <a:ext cx="2711714" cy="2711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457" y="757204"/>
            <a:ext cx="3132782" cy="2768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8947" y="3050704"/>
            <a:ext cx="2721550" cy="2869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3366" y="3759320"/>
            <a:ext cx="3520279" cy="22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43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AB84F8-186E-F64B-BD71-50B5D819F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5BBC259-D082-F745-8398-117A08086D41}"/>
              </a:ext>
            </a:extLst>
          </p:cNvPr>
          <p:cNvSpPr/>
          <p:nvPr/>
        </p:nvSpPr>
        <p:spPr>
          <a:xfrm>
            <a:off x="575772" y="193964"/>
            <a:ext cx="11137616" cy="6517393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DB9C826-BC09-3D46-82D2-856B645684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193964"/>
            <a:ext cx="1959175" cy="1817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74827D-1974-E042-B7A4-E9566BDEAF79}"/>
              </a:ext>
            </a:extLst>
          </p:cNvPr>
          <p:cNvSpPr txBox="1"/>
          <p:nvPr/>
        </p:nvSpPr>
        <p:spPr>
          <a:xfrm rot="10800000" flipV="1">
            <a:off x="1154542" y="247620"/>
            <a:ext cx="904240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Окуянын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айлампасына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сүрөттөрдүн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негизинде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ырааттулукту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сактап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катар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ирети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толтур</a:t>
            </a:r>
            <a:endParaRPr lang="ru-RU" sz="3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400" dirty="0" smtClean="0">
              <a:solidFill>
                <a:srgbClr val="00B050"/>
              </a:solidFill>
            </a:endParaRPr>
          </a:p>
          <a:p>
            <a:pPr algn="l"/>
            <a:endParaRPr lang="ru-RU" sz="4400" dirty="0">
              <a:solidFill>
                <a:srgbClr val="00B050"/>
              </a:solidFill>
            </a:endParaRPr>
          </a:p>
          <a:p>
            <a:pPr algn="l"/>
            <a:endParaRPr lang="ru-RU" sz="6000" dirty="0"/>
          </a:p>
        </p:txBody>
      </p:sp>
      <p:sp>
        <p:nvSpPr>
          <p:cNvPr id="4" name="Овал 3"/>
          <p:cNvSpPr/>
          <p:nvPr/>
        </p:nvSpPr>
        <p:spPr>
          <a:xfrm>
            <a:off x="2623127" y="1653309"/>
            <a:ext cx="6403091" cy="5058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5085762" y="3325091"/>
            <a:ext cx="1804565" cy="136698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«ҮЧҮНЧҮ ШАР»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855855" y="1653309"/>
            <a:ext cx="9236" cy="16717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855855" y="4692073"/>
            <a:ext cx="9236" cy="20192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endCxn id="6" idx="2"/>
          </p:cNvCxnSpPr>
          <p:nvPr/>
        </p:nvCxnSpPr>
        <p:spPr>
          <a:xfrm flipV="1">
            <a:off x="2687782" y="4008582"/>
            <a:ext cx="2397980" cy="27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890327" y="3971636"/>
            <a:ext cx="2135891" cy="18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6" idx="1"/>
          </p:cNvCxnSpPr>
          <p:nvPr/>
        </p:nvCxnSpPr>
        <p:spPr>
          <a:xfrm flipH="1" flipV="1">
            <a:off x="3768436" y="2290618"/>
            <a:ext cx="1581598" cy="1234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6" idx="5"/>
          </p:cNvCxnSpPr>
          <p:nvPr/>
        </p:nvCxnSpPr>
        <p:spPr>
          <a:xfrm>
            <a:off x="6626055" y="4491883"/>
            <a:ext cx="1566600" cy="133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6626055" y="2290619"/>
            <a:ext cx="1280272" cy="1179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6" idx="3"/>
          </p:cNvCxnSpPr>
          <p:nvPr/>
        </p:nvCxnSpPr>
        <p:spPr>
          <a:xfrm flipH="1">
            <a:off x="3398982" y="4491883"/>
            <a:ext cx="1951052" cy="133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78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7C6449-4D11-BF47-8E14-0CECEBE03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2B48577A-60D8-1245-90F7-7C7C3E2F825A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FF5EC48-AD50-DA4F-87B8-4010D0F8EF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C99EEA-C6A5-F747-B3CB-B36E64DAD050}"/>
              </a:ext>
            </a:extLst>
          </p:cNvPr>
          <p:cNvSpPr txBox="1"/>
          <p:nvPr/>
        </p:nvSpPr>
        <p:spPr>
          <a:xfrm rot="10800000" flipV="1">
            <a:off x="3050318" y="2566243"/>
            <a:ext cx="609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4000" dirty="0"/>
              <a:t> 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18" y="895927"/>
            <a:ext cx="5419427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2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81AD9E-BF59-4847-8284-C7054EF8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4B942E6E-F3DE-634F-875E-80B9F6480280}"/>
              </a:ext>
            </a:extLst>
          </p:cNvPr>
          <p:cNvSpPr/>
          <p:nvPr/>
        </p:nvSpPr>
        <p:spPr>
          <a:xfrm>
            <a:off x="613810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y-KG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B396999-C78E-7745-B83A-106C249C9E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22919207-390F-3444-B5E7-447296355FE1}"/>
              </a:ext>
            </a:extLst>
          </p:cNvPr>
          <p:cNvSpPr/>
          <p:nvPr/>
        </p:nvSpPr>
        <p:spPr>
          <a:xfrm>
            <a:off x="4670310" y="2650237"/>
            <a:ext cx="2432454" cy="165125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«ҮЧҮНЧҮ ШАР»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32-конечная звезда 1"/>
          <p:cNvSpPr/>
          <p:nvPr/>
        </p:nvSpPr>
        <p:spPr>
          <a:xfrm>
            <a:off x="703712" y="676025"/>
            <a:ext cx="5098471" cy="2719209"/>
          </a:xfrm>
          <a:prstGeom prst="star3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 космоско чыга элек мурда эле автор космоско чыккан адам тууралуу аңгеме жазган. Ошондуктан, ал фантастикалык чыгарма деп аталат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2-конечная звезда 11"/>
          <p:cNvSpPr/>
          <p:nvPr/>
        </p:nvSpPr>
        <p:spPr>
          <a:xfrm>
            <a:off x="5628326" y="511239"/>
            <a:ext cx="2919314" cy="1791855"/>
          </a:xfrm>
          <a:prstGeom prst="star3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бул чыгарманы 20 жашка чыга электе жазган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32-конечная звезда 13"/>
          <p:cNvSpPr/>
          <p:nvPr/>
        </p:nvSpPr>
        <p:spPr>
          <a:xfrm>
            <a:off x="7008756" y="2019654"/>
            <a:ext cx="4462808" cy="2484582"/>
          </a:xfrm>
          <a:prstGeom prst="star3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Аңгеме жазылган кезде-космоско чыгат деген ой болгону менен аны ишке ашыруунун жолдору табыла элек болчу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2-конечная звезда 15"/>
          <p:cNvSpPr/>
          <p:nvPr/>
        </p:nvSpPr>
        <p:spPr>
          <a:xfrm>
            <a:off x="5508060" y="4333135"/>
            <a:ext cx="3117374" cy="1791855"/>
          </a:xfrm>
          <a:prstGeom prst="star3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1961-жылы гана адам биринчи жолу космоско учкан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32-конечная звезда 18"/>
          <p:cNvSpPr/>
          <p:nvPr/>
        </p:nvSpPr>
        <p:spPr>
          <a:xfrm>
            <a:off x="765493" y="3683303"/>
            <a:ext cx="4274487" cy="2327282"/>
          </a:xfrm>
          <a:prstGeom prst="star32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Жазуучу 1937-жылы «Үчүнчү шар» аңгемесин жазса, 1960-жылы «Лайка, Стрелка иттери космоско учкан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58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2B815-DE7B-514A-A710-3301916C0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0A979376-C5DE-C64F-BDF6-AA797C750AB3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08B467E0-D562-3E4F-9C5C-F30B54B8E4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6DB0A1-6850-434B-B2C4-3296B37B2554}"/>
              </a:ext>
            </a:extLst>
          </p:cNvPr>
          <p:cNvSpPr txBox="1"/>
          <p:nvPr/>
        </p:nvSpPr>
        <p:spPr>
          <a:xfrm>
            <a:off x="2619850" y="733434"/>
            <a:ext cx="8600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y-KG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5" y="4110182"/>
            <a:ext cx="1479794" cy="18992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2974" y="749134"/>
            <a:ext cx="71039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АЗАМАТСЫҢАР !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9" name="Picture 4" descr="Смайлики в нашей жизн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52" y="1840901"/>
            <a:ext cx="48768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600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0E7118-1916-CD43-A66A-FD9108269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E45DC8A6-CA81-ED40-B7D6-8582729E7DD2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A7CEFD23-3280-BD48-A492-AE34FC8FBF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155CD-68A6-2540-84EB-C0577D024CAF}"/>
              </a:ext>
            </a:extLst>
          </p:cNvPr>
          <p:cNvSpPr txBox="1"/>
          <p:nvPr/>
        </p:nvSpPr>
        <p:spPr>
          <a:xfrm>
            <a:off x="1527142" y="686480"/>
            <a:ext cx="94833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Үйгө </a:t>
            </a:r>
            <a:r>
              <a:rPr lang="ky-KG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тапшырма</a:t>
            </a:r>
          </a:p>
          <a:p>
            <a:pPr algn="ctr"/>
            <a:r>
              <a:rPr lang="ky-KG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ky-KG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Кыялданган оюңардын сүрөтүн тартып, аңгеме жазуу.</a:t>
            </a:r>
          </a:p>
          <a:p>
            <a:pPr algn="ctr"/>
            <a:r>
              <a:rPr lang="ky-KG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y-KG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ky-KG" sz="8000" dirty="0"/>
          </a:p>
        </p:txBody>
      </p:sp>
      <p:pic>
        <p:nvPicPr>
          <p:cNvPr id="8" name="Picture 4" descr="Ноутбук. Lenovo Thinkpad Twist (перевёртыш)">
            <a:extLst>
              <a:ext uri="{FF2B5EF4-FFF2-40B4-BE49-F238E27FC236}">
                <a16:creationId xmlns:a16="http://schemas.microsoft.com/office/drawing/2014/main" id="{9003FB1D-A488-414F-8E90-0CE80CE8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8" y="291995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3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5FDEE8-4A84-E141-A316-5085C109C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9967EA11-7DD7-F341-A73C-82214CA76F3D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ky-K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</a:p>
          <a:p>
            <a:pPr algn="just"/>
            <a:endParaRPr lang="ky-K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ky-K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endParaRPr lang="ky-K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1.Улуу Ата Мекендик согушта баатырдык көрсөткөн генералды ата.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Дайыр Асанов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Чыңгыз Айтматов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Дүйшөн Сулайманов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«Эрдик» деген ырдын автору ким?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ky-KG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Тоголок Молдо</a:t>
            </a:r>
            <a:endParaRPr lang="ky-KG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ky-KG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ожомкул Каба уулу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y-KG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ky-KG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Эсенгул Ибраев</a:t>
            </a:r>
            <a:endParaRPr lang="ky-KG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D8D26A11-7649-024D-AF6F-6C4E0F37E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/>
          <a:stretch/>
        </p:blipFill>
        <p:spPr>
          <a:xfrm flipH="1">
            <a:off x="972221" y="729305"/>
            <a:ext cx="1870057" cy="1582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3E34B-7F6E-C949-8F00-52FC6BBFBC80}"/>
              </a:ext>
            </a:extLst>
          </p:cNvPr>
          <p:cNvSpPr txBox="1"/>
          <p:nvPr/>
        </p:nvSpPr>
        <p:spPr>
          <a:xfrm>
            <a:off x="3238726" y="504843"/>
            <a:ext cx="9529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 тапшырма</a:t>
            </a:r>
            <a:endParaRPr lang="ky-KG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12" y="3525086"/>
            <a:ext cx="1666441" cy="24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8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224B1B-443F-4441-80F1-0871CF1F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6DA7F94-5E63-2B4B-8B91-92C402074499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95AE4CCD-0768-CF49-BA32-2F802F554F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4CC0C4-0A42-F943-9D52-0B5492D7B1B0}"/>
              </a:ext>
            </a:extLst>
          </p:cNvPr>
          <p:cNvSpPr txBox="1"/>
          <p:nvPr/>
        </p:nvSpPr>
        <p:spPr>
          <a:xfrm>
            <a:off x="1151546" y="726494"/>
            <a:ext cx="1104045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3.Сүрөт тартууга шыктуу бала ким?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Исак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Гапар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лыкул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Кыргыздын балдарын ар кандай жамандыктардан сактаган эне.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Умай Эне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Бугу Эне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5.Телибайдын атасынын ысымы.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ky-KG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Мурат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Дадаңбай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Байымбет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6.Жаанда талаада калган Муратты таап келген адамдын ысымы.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улайман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ky-K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Дүйшөн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ky-K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Курман</a:t>
            </a:r>
            <a:endParaRPr lang="ky-K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57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C5964E-A1F8-4D48-9FA7-669D797AD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371F3AD-F748-2A44-9AFE-8891D30437F9}"/>
              </a:ext>
            </a:extLst>
          </p:cNvPr>
          <p:cNvSpPr/>
          <p:nvPr/>
        </p:nvSpPr>
        <p:spPr>
          <a:xfrm>
            <a:off x="534122" y="485809"/>
            <a:ext cx="11179265" cy="5684082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9B457E6-45F0-C041-A28C-A8B7E82F6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C7DE9E-CEDB-C444-AB4D-CC0DD3166763}"/>
              </a:ext>
            </a:extLst>
          </p:cNvPr>
          <p:cNvSpPr txBox="1"/>
          <p:nvPr/>
        </p:nvSpPr>
        <p:spPr>
          <a:xfrm>
            <a:off x="3112655" y="2704146"/>
            <a:ext cx="840151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Фантастика деген эмне?</a:t>
            </a:r>
          </a:p>
          <a:p>
            <a:endParaRPr lang="ky-K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6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0DB7E-ADF7-5E47-8AD7-B5E1A23767C8}"/>
              </a:ext>
            </a:extLst>
          </p:cNvPr>
          <p:cNvSpPr txBox="1"/>
          <p:nvPr/>
        </p:nvSpPr>
        <p:spPr>
          <a:xfrm>
            <a:off x="3994786" y="110060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646" y="3551967"/>
            <a:ext cx="1807134" cy="16203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74" y="4580547"/>
            <a:ext cx="1314680" cy="1458056"/>
          </a:xfrm>
          <a:prstGeom prst="rect">
            <a:avLst/>
          </a:prstGeom>
        </p:spPr>
      </p:pic>
      <p:pic>
        <p:nvPicPr>
          <p:cNvPr id="1026" name="Picture 2" descr="Помощник кроссвордиста - быстрый подбор сл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06" y="722244"/>
            <a:ext cx="2172494" cy="217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бои астронавт, амолед, анимация, космос, мультик для iPhone 6S+/7+/8+  бесплатно, заставка 1080x1920 - скачать картинки и фото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5"/>
          <a:stretch/>
        </p:blipFill>
        <p:spPr bwMode="auto">
          <a:xfrm>
            <a:off x="6306790" y="722244"/>
            <a:ext cx="1638373" cy="20299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Жер туралы қызықты мәліметтер - FAKTILER.K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31" y="3889086"/>
            <a:ext cx="2663594" cy="199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Wallpaper Awan Hd, Download HD Wallpap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wallpaper awan hd,sky,cloud,daytime,blue,cumulus (#646891) - WallpaperU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010"/>
          <a:stretch/>
        </p:blipFill>
        <p:spPr bwMode="auto">
          <a:xfrm>
            <a:off x="-2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4" y="4701565"/>
            <a:ext cx="1070012" cy="137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1"/>
          <a:stretch/>
        </p:blipFill>
        <p:spPr>
          <a:xfrm>
            <a:off x="5121694" y="3048511"/>
            <a:ext cx="1550629" cy="22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19395" b="52121"/>
          <a:stretch/>
        </p:blipFill>
        <p:spPr>
          <a:xfrm>
            <a:off x="9091300" y="1800755"/>
            <a:ext cx="1866540" cy="273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02134" y="180958"/>
            <a:ext cx="93897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y-KG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Тема:Үчүнчү шар</a:t>
            </a:r>
          </a:p>
        </p:txBody>
      </p:sp>
    </p:spTree>
    <p:extLst>
      <p:ext uri="{BB962C8B-B14F-4D97-AF65-F5344CB8AC3E}">
        <p14:creationId xmlns:p14="http://schemas.microsoft.com/office/powerpoint/2010/main" val="975376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2293EB-49A1-184A-8768-2AA29F9A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E6754777-D192-7B49-9311-FD90C9E14562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1095CBD9-3A36-3C4C-B549-CDABF4EA52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961FC9-4C83-A940-8DCE-FFF87D53D7E1}"/>
              </a:ext>
            </a:extLst>
          </p:cNvPr>
          <p:cNvSpPr txBox="1"/>
          <p:nvPr/>
        </p:nvSpPr>
        <p:spPr>
          <a:xfrm>
            <a:off x="711200" y="485809"/>
            <a:ext cx="1100218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6000" dirty="0"/>
              <a:t>        </a:t>
            </a:r>
            <a:r>
              <a:rPr lang="ky-KG" sz="6000" dirty="0" smtClean="0"/>
              <a:t>   </a:t>
            </a:r>
            <a:r>
              <a:rPr lang="ky-KG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Топторго </a:t>
            </a:r>
            <a:r>
              <a:rPr lang="ky-K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бөлүнүү</a:t>
            </a:r>
            <a:r>
              <a:rPr lang="ky-KG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ky-KG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«АСМАН» тобу          «ЖЕР» тобу</a:t>
            </a:r>
          </a:p>
          <a:p>
            <a:endParaRPr lang="ky-KG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ky-KG" sz="6000" dirty="0">
              <a:solidFill>
                <a:srgbClr val="00B050"/>
              </a:solidFill>
            </a:endParaRPr>
          </a:p>
          <a:p>
            <a:pPr algn="l"/>
            <a:endParaRPr lang="ky-KG" sz="5400" dirty="0"/>
          </a:p>
        </p:txBody>
      </p:sp>
      <p:pic>
        <p:nvPicPr>
          <p:cNvPr id="6" name="Picture 2" descr="Cartoon Mond Mit Wolken Farbvariation Zum Färben Seite Vektor Abbildung -  Illustration von ikone, karikatur: 2159641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2615715"/>
            <a:ext cx="3556000" cy="300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Картинки про экологию для детей (35 ФОТО) | Earth day drawing, Earth for  kids, Art drawings for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24609" r="17365"/>
          <a:stretch/>
        </p:blipFill>
        <p:spPr bwMode="auto">
          <a:xfrm>
            <a:off x="6954981" y="2615715"/>
            <a:ext cx="3269673" cy="304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4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C5964E-A1F8-4D48-9FA7-669D797AD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3371F3AD-F748-2A44-9AFE-8891D30437F9}"/>
              </a:ext>
            </a:extLst>
          </p:cNvPr>
          <p:cNvSpPr/>
          <p:nvPr/>
        </p:nvSpPr>
        <p:spPr>
          <a:xfrm>
            <a:off x="52719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29B457E6-45F0-C041-A28C-A8B7E82F6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C7DE9E-CEDB-C444-AB4D-CC0DD3166763}"/>
              </a:ext>
            </a:extLst>
          </p:cNvPr>
          <p:cNvSpPr txBox="1"/>
          <p:nvPr/>
        </p:nvSpPr>
        <p:spPr>
          <a:xfrm>
            <a:off x="1163782" y="391301"/>
            <a:ext cx="98644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y-KG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y-KG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«Үчүнчү шар» чыгармасын элестетип көргүлөчү, бул чыгарма эмне жөнүндө жазылган деп ойлойсуңар?</a:t>
            </a:r>
            <a:endParaRPr lang="ky-KG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6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0DB7E-ADF7-5E47-8AD7-B5E1A23767C8}"/>
              </a:ext>
            </a:extLst>
          </p:cNvPr>
          <p:cNvSpPr txBox="1"/>
          <p:nvPr/>
        </p:nvSpPr>
        <p:spPr>
          <a:xfrm>
            <a:off x="3994786" y="1100605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816" y="3858199"/>
            <a:ext cx="1828368" cy="202776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92" y="4697997"/>
            <a:ext cx="2291327" cy="152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0646" y="3551967"/>
            <a:ext cx="1807134" cy="162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9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D73036-07D6-5948-8FA3-692111A88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A5D710DE-1621-1F46-8B41-989542F0FD1F}"/>
              </a:ext>
            </a:extLst>
          </p:cNvPr>
          <p:cNvSpPr/>
          <p:nvPr/>
        </p:nvSpPr>
        <p:spPr>
          <a:xfrm>
            <a:off x="575772" y="485809"/>
            <a:ext cx="11137616" cy="5739739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BBC39D8-AFD7-DB45-9C1E-92EA9D6DC5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485809"/>
            <a:ext cx="1959175" cy="1817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FF8C00-B037-704B-B582-A25BF5288A8F}"/>
              </a:ext>
            </a:extLst>
          </p:cNvPr>
          <p:cNvSpPr txBox="1"/>
          <p:nvPr/>
        </p:nvSpPr>
        <p:spPr>
          <a:xfrm>
            <a:off x="978453" y="1370493"/>
            <a:ext cx="10974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y-KG" sz="6000" dirty="0" smtClean="0">
                <a:solidFill>
                  <a:srgbClr val="00B050"/>
                </a:solidFill>
              </a:rPr>
              <a:t>  </a:t>
            </a:r>
            <a:r>
              <a:rPr lang="ky-KG" sz="6000" dirty="0" smtClean="0"/>
              <a:t>         </a:t>
            </a:r>
            <a:r>
              <a:rPr lang="ky-KG" sz="6000" dirty="0" smtClean="0">
                <a:solidFill>
                  <a:srgbClr val="00B050"/>
                </a:solidFill>
              </a:rPr>
              <a:t> 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928" y="2171700"/>
            <a:ext cx="2045710" cy="2514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вал 3"/>
          <p:cNvSpPr/>
          <p:nvPr/>
        </p:nvSpPr>
        <p:spPr>
          <a:xfrm>
            <a:off x="2188298" y="1822089"/>
            <a:ext cx="2408828" cy="1408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алдындагы салгылашуу</a:t>
            </a:r>
          </a:p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1941-жылы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748624" y="812040"/>
            <a:ext cx="2507377" cy="11811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1920-жылы Ичке-Булуң айылы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569957" y="1937963"/>
            <a:ext cx="2599279" cy="128933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Эрте жашында жетим калып, байкесинин колунда өскөн</a:t>
            </a:r>
            <a:endParaRPr lang="ky-KG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81409" y="3520522"/>
            <a:ext cx="2587827" cy="129569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 мектепти 17 жашында бүтүп, КМПИ</a:t>
            </a:r>
            <a:endParaRPr lang="ky-KG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565961" y="4864811"/>
            <a:ext cx="2690040" cy="12458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Алма-Атадагы офицерлерди даярдоочу согуш мектеби</a:t>
            </a:r>
            <a:endParaRPr lang="ky-KG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032958" y="3520522"/>
            <a:ext cx="2448357" cy="12974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Офицердик наам</a:t>
            </a:r>
            <a:endParaRPr lang="ky-KG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665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580</Words>
  <Application>Microsoft Office PowerPoint</Application>
  <PresentationFormat>Широкоэкранный</PresentationFormat>
  <Paragraphs>153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bakytbekovna.aise@gmail.com</dc:creator>
  <cp:lastModifiedBy>user</cp:lastModifiedBy>
  <cp:revision>72</cp:revision>
  <dcterms:created xsi:type="dcterms:W3CDTF">2020-12-07T14:43:45Z</dcterms:created>
  <dcterms:modified xsi:type="dcterms:W3CDTF">2023-01-17T18:01:28Z</dcterms:modified>
</cp:coreProperties>
</file>