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4" r:id="rId2"/>
    <p:sldId id="274" r:id="rId3"/>
    <p:sldId id="258" r:id="rId4"/>
    <p:sldId id="259" r:id="rId5"/>
    <p:sldId id="260" r:id="rId6"/>
    <p:sldId id="261" r:id="rId7"/>
    <p:sldId id="276" r:id="rId8"/>
    <p:sldId id="268" r:id="rId9"/>
    <p:sldId id="277" r:id="rId10"/>
    <p:sldId id="278" r:id="rId11"/>
    <p:sldId id="279" r:id="rId12"/>
    <p:sldId id="28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EE1"/>
    <a:srgbClr val="FF6699"/>
    <a:srgbClr val="62BC84"/>
    <a:srgbClr val="B866B4"/>
    <a:srgbClr val="CFD24C"/>
    <a:srgbClr val="E96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B82F-9393-4A54-9950-2BEAD6190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0D0780-E305-4B53-947C-C3E176BD9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953C4-9F2A-43D9-A5FB-9BB39DEB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2462FE-A050-405B-82EC-437F725C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DBD-ABFF-41C0-A575-112E4AE8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D4FD0-F2A3-479D-8BFB-F78011DC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ED9B00-C35B-4F50-B3AB-87A49BF18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F3707-FF84-4846-B9B0-7DB5F287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E007C-C1ED-45DB-B4BB-6B63DC8E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9592-14C7-41EB-93F2-615FAC31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EF1950-19FE-47A6-8BD0-B17356593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B915D8-B56D-450F-A079-45EAB04D8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B4B1CE-B243-4C61-9D42-75307D96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932F9-B799-4F76-AB39-39F7BE3E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A88-6E70-44F3-9664-2CDA6FD4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778A1-3276-4D7C-9C4A-FBEB9240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57D0D-E733-451B-B3CC-9D0DAAE62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B38FD-63CB-42C6-B484-E2E5F3B5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6E6A90-35F0-4FD6-B9DA-21BE9489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49396-50D8-4C3C-A20D-34C92D95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9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CF9AA-C7B2-4C1A-963F-A05B3763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55A2A-9245-4D62-B832-56C9ED156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A5225-BDE5-4015-8495-744EA94A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17998-EAF2-4FD3-8224-B008E741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27D6C-A562-4403-9BAC-6B9E6E59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73CCA-FF84-431E-A030-5A75CEB9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FF94E-77C3-4DA5-8B13-B2D82865A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7C882-39C9-47EC-873B-B07C8816F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5178EF-617A-4837-B137-2C72DC41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39AC4-2E1F-48BE-9D91-37281BC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9FE135-5AF1-4F99-980F-40BB165B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41833-690F-4F06-9FEF-A3EAD9D1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175-13C3-459E-802C-688E152B2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8C4B35-84FE-4154-B659-B30A3E24D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2D4E1D-D346-4B9E-8C0D-F34B64ED2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5BD223-356C-4EEF-8216-4EE6AFF53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DF9128-DD7D-4BF8-B9D5-1F9D215C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FDB7A9-72C7-4223-8FB6-C6A3177E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7C3487-ED03-45C8-871B-314BE741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C9BA7-194A-4E81-BBC3-E80CCE9F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50709F-47A8-4167-8CE2-AD540C76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68A969-0ECA-415D-AC37-4140A4DB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FC692F-305A-4D8D-A139-90A1E2B5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42D04-8988-495F-BF37-683DD04A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81A30D-2B21-436E-AEA5-B0D3BE71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FF2CB-7044-49FB-9109-95034827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AF8A0-9A69-42C0-8BA0-FCA12AE9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B117D-36C9-4A86-826D-31E25D59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7F29DF-5A67-4751-B9BC-15E920598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5538FB-6B67-42B4-881B-7C4AD0DC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2C41A-9E10-4E4F-8131-C7FDE64D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A8C592-9367-4F45-991D-A3067B7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64729-B7A5-48E9-AA3D-778294C7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6705A5-95AC-4816-9F91-0C02020FB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0D54B9-2E34-4480-AA91-3FBCDCBE4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9FAD77-2297-4B60-BB79-AAB20D4E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C02995-3416-499E-A447-1D38F23F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7366E5-B88D-4B0C-A9BE-B3858727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EE1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EB792-5763-4173-9B87-9B901D03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A8112A-E200-4EC8-8E3A-8A7F37493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7B46C-4281-4D7B-B80D-A4A00B86E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E690-13C8-42CF-A603-5F2F7A525E6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08EDE-4871-42C7-A980-9B9C62AF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E2A01C-4435-41DF-BD9F-5BF535EF3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8156-D951-46B6-B290-B51D16EB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2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3DF7C5-6584-4A6A-9386-E07BA428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" y="214928"/>
            <a:ext cx="9144000" cy="6372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29408" y="1093074"/>
            <a:ext cx="470673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 err="1">
                <a:latin typeface="Times New Roman" pitchFamily="18" charset="0"/>
                <a:cs typeface="Times New Roman" pitchFamily="18" charset="0"/>
              </a:rPr>
              <a:t>Сабактын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200" b="1" i="1" dirty="0" err="1">
                <a:latin typeface="Times New Roman" pitchFamily="18" charset="0"/>
                <a:cs typeface="Times New Roman" pitchFamily="18" charset="0"/>
              </a:rPr>
              <a:t>анализи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478061-1A68-4A52-900D-93F55AEA7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6" t="5049" r="8381" b="6598"/>
          <a:stretch/>
        </p:blipFill>
        <p:spPr>
          <a:xfrm>
            <a:off x="2208892" y="1646364"/>
            <a:ext cx="2160241" cy="22387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74B5E4-6ADE-44B7-A096-D07AD884B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9" y="692696"/>
            <a:ext cx="2164268" cy="22374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54C4CE-836E-46D2-8A8F-AEA26A1BF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468" y="2426066"/>
            <a:ext cx="2164268" cy="2237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2146AF-DECB-497B-AE11-FCE0367E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340532"/>
            <a:ext cx="2164268" cy="2237426"/>
          </a:xfrm>
          <a:prstGeom prst="rect">
            <a:avLst/>
          </a:prstGeom>
        </p:spPr>
      </p:pic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8C2BA842-EA2E-477D-AE9D-D30BF47BE885}"/>
              </a:ext>
            </a:extLst>
          </p:cNvPr>
          <p:cNvSpPr/>
          <p:nvPr/>
        </p:nvSpPr>
        <p:spPr>
          <a:xfrm>
            <a:off x="76634" y="2663639"/>
            <a:ext cx="2061867" cy="135378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y-KG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Теманы  чечмелөө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93A9BE68-4D2E-45A6-BB26-E7B99F415BB8}"/>
              </a:ext>
            </a:extLst>
          </p:cNvPr>
          <p:cNvSpPr/>
          <p:nvPr/>
        </p:nvSpPr>
        <p:spPr>
          <a:xfrm>
            <a:off x="2271085" y="3587313"/>
            <a:ext cx="1955163" cy="137402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y-KG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максатын коюу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2F1693E1-036F-4AD4-855A-CBAA6C1AFF7E}"/>
              </a:ext>
            </a:extLst>
          </p:cNvPr>
          <p:cNvSpPr/>
          <p:nvPr/>
        </p:nvSpPr>
        <p:spPr>
          <a:xfrm>
            <a:off x="4449012" y="4445246"/>
            <a:ext cx="2031200" cy="1467007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y-KG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Топко бөлүү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77E66C9C-5CBA-40E1-BDF0-E07424F2CAE0}"/>
              </a:ext>
            </a:extLst>
          </p:cNvPr>
          <p:cNvSpPr/>
          <p:nvPr/>
        </p:nvSpPr>
        <p:spPr>
          <a:xfrm>
            <a:off x="6660232" y="5202352"/>
            <a:ext cx="2093323" cy="1467007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y-KG" sz="2400" b="1" dirty="0">
                <a:solidFill>
                  <a:prstClr val="black"/>
                </a:solidFill>
              </a:rPr>
              <a:t>Жаңы теманы түшүндүрүү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8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478061-1A68-4A52-900D-93F55AEA7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6" t="5049" r="8381" b="6598"/>
          <a:stretch/>
        </p:blipFill>
        <p:spPr>
          <a:xfrm>
            <a:off x="4716016" y="2034046"/>
            <a:ext cx="3289664" cy="34092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74B5E4-6ADE-44B7-A096-D07AD884B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2" y="304946"/>
            <a:ext cx="3289663" cy="3400862"/>
          </a:xfrm>
          <a:prstGeom prst="rect">
            <a:avLst/>
          </a:prstGeom>
        </p:spPr>
      </p:pic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8C2BA842-EA2E-477D-AE9D-D30BF47BE885}"/>
              </a:ext>
            </a:extLst>
          </p:cNvPr>
          <p:cNvSpPr/>
          <p:nvPr/>
        </p:nvSpPr>
        <p:spPr>
          <a:xfrm>
            <a:off x="850850" y="3239703"/>
            <a:ext cx="3055206" cy="1485441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ky-KG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93A9BE68-4D2E-45A6-BB26-E7B99F415BB8}"/>
              </a:ext>
            </a:extLst>
          </p:cNvPr>
          <p:cNvSpPr/>
          <p:nvPr/>
        </p:nvSpPr>
        <p:spPr>
          <a:xfrm>
            <a:off x="4873193" y="5085184"/>
            <a:ext cx="2975310" cy="1512168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y-KG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Жыйынтыктоо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0B847-D776-4A26-B027-DF344BD1C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18" y="3233033"/>
            <a:ext cx="2668669" cy="14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89BC418B-3016-492F-AD3A-A7D2E60622AC}"/>
              </a:ext>
            </a:extLst>
          </p:cNvPr>
          <p:cNvSpPr/>
          <p:nvPr/>
        </p:nvSpPr>
        <p:spPr>
          <a:xfrm>
            <a:off x="1403648" y="3645024"/>
            <a:ext cx="2880320" cy="122413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48ED5E-D38D-4D08-8309-B8663B8D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9B3BA2-F561-4FA4-8E09-831B22408D5D}"/>
              </a:ext>
            </a:extLst>
          </p:cNvPr>
          <p:cNvSpPr/>
          <p:nvPr/>
        </p:nvSpPr>
        <p:spPr>
          <a:xfrm>
            <a:off x="4859896" y="1007601"/>
            <a:ext cx="200740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4400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Баалоо</a:t>
            </a:r>
            <a:endParaRPr lang="ru-RU" sz="4400" b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id="{CB172245-6FEF-4E6D-A368-263937FEF9C2}"/>
              </a:ext>
            </a:extLst>
          </p:cNvPr>
          <p:cNvSpPr/>
          <p:nvPr/>
        </p:nvSpPr>
        <p:spPr>
          <a:xfrm>
            <a:off x="7020272" y="1358467"/>
            <a:ext cx="967056" cy="1282966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17A894-2943-4257-A1D4-24561D5C0702}"/>
              </a:ext>
            </a:extLst>
          </p:cNvPr>
          <p:cNvSpPr/>
          <p:nvPr/>
        </p:nvSpPr>
        <p:spPr>
          <a:xfrm>
            <a:off x="4398849" y="2852936"/>
            <a:ext cx="4572000" cy="2189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y-KG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Кыялыңарды сүрөткө тартып, чакан аңгеме жазуу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y-KG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22048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тапшырма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C9B813-869C-43BF-BD0B-E67079BC2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792"/>
            <a:ext cx="9144000" cy="6376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9952" y="1052736"/>
            <a:ext cx="51490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Көңүл   бургаңыңыздар</a:t>
            </a:r>
            <a:r>
              <a:rPr lang="ru-RU" sz="4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ru-RU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ыракмат</a:t>
            </a:r>
            <a:r>
              <a:rPr lang="ru-RU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556792"/>
            <a:ext cx="53285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 err="1">
                <a:latin typeface="Times New Roman" pitchFamily="18" charset="0"/>
                <a:cs typeface="Times New Roman" pitchFamily="18" charset="0"/>
              </a:rPr>
              <a:t>Сабактын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Адабий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окуу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Класс: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4-бк</a:t>
            </a:r>
          </a:p>
          <a:p>
            <a:pPr lvl="0"/>
            <a:r>
              <a:rPr lang="ru-RU" sz="4400" b="1" i="1" dirty="0" err="1">
                <a:latin typeface="Times New Roman" pitchFamily="18" charset="0"/>
                <a:cs typeface="Times New Roman" pitchFamily="18" charset="0"/>
              </a:rPr>
              <a:t>Сабактын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latin typeface="Times New Roman" pitchFamily="18" charset="0"/>
                <a:cs typeface="Times New Roman" pitchFamily="18" charset="0"/>
              </a:rPr>
              <a:t>темасы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ky-KG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Үчүнчү шар 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C26FB7-457D-41F6-AB03-3D876108B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8061"/>
            <a:ext cx="5017740" cy="46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1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F80CBDE-1CAF-4163-A74F-F9CD0B7F6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96" y="2276872"/>
            <a:ext cx="2431802" cy="290354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B9454E-8DEF-4F5E-9D9E-AC7655C9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95" y="548680"/>
            <a:ext cx="2431802" cy="29035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F402E3-957E-45A7-A705-A975DEDA6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t="2324" r="12201" b="5050"/>
          <a:stretch/>
        </p:blipFill>
        <p:spPr>
          <a:xfrm>
            <a:off x="6504333" y="-53346"/>
            <a:ext cx="2233306" cy="2664295"/>
          </a:xfrm>
          <a:prstGeom prst="rect">
            <a:avLst/>
          </a:prstGeom>
        </p:spPr>
      </p:pic>
      <p:sp>
        <p:nvSpPr>
          <p:cNvPr id="21" name="Прямоугольник: скругленные противолежащие углы 20">
            <a:extLst>
              <a:ext uri="{FF2B5EF4-FFF2-40B4-BE49-F238E27FC236}">
                <a16:creationId xmlns:a16="http://schemas.microsoft.com/office/drawing/2014/main" id="{F6008712-EFD0-46AB-9F8D-549ABEA7105E}"/>
              </a:ext>
            </a:extLst>
          </p:cNvPr>
          <p:cNvSpPr/>
          <p:nvPr/>
        </p:nvSpPr>
        <p:spPr>
          <a:xfrm>
            <a:off x="6137185" y="2088953"/>
            <a:ext cx="2899311" cy="4741992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противолежащие углы 19">
            <a:extLst>
              <a:ext uri="{FF2B5EF4-FFF2-40B4-BE49-F238E27FC236}">
                <a16:creationId xmlns:a16="http://schemas.microsoft.com/office/drawing/2014/main" id="{9CBA2A91-7E4B-4C62-8BC1-A12AD9F2E58A}"/>
              </a:ext>
            </a:extLst>
          </p:cNvPr>
          <p:cNvSpPr/>
          <p:nvPr/>
        </p:nvSpPr>
        <p:spPr>
          <a:xfrm>
            <a:off x="3205351" y="2887682"/>
            <a:ext cx="2733298" cy="3970318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EB7DEF33-646B-4E2F-AE78-D28FEAA5E97A}"/>
              </a:ext>
            </a:extLst>
          </p:cNvPr>
          <p:cNvSpPr/>
          <p:nvPr/>
        </p:nvSpPr>
        <p:spPr>
          <a:xfrm>
            <a:off x="569448" y="4581128"/>
            <a:ext cx="2451188" cy="2282264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7CDE8-3975-4768-8AE7-D76EF8FAF6AA}"/>
              </a:ext>
            </a:extLst>
          </p:cNvPr>
          <p:cNvSpPr txBox="1"/>
          <p:nvPr/>
        </p:nvSpPr>
        <p:spPr>
          <a:xfrm>
            <a:off x="604479" y="4874333"/>
            <a:ext cx="2490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Үчүнчү </a:t>
            </a: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 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  жөнүндө маалымат алышат.Текстин мазмунун окуп, талдап түшүнүшөт.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52DF03-D270-4FFD-9978-C56B31553778}"/>
              </a:ext>
            </a:extLst>
          </p:cNvPr>
          <p:cNvSpPr txBox="1"/>
          <p:nvPr/>
        </p:nvSpPr>
        <p:spPr>
          <a:xfrm>
            <a:off x="3390916" y="3092649"/>
            <a:ext cx="27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тапшырманы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тест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кайталоодо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тутуу,билгендерин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жөндөмүн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арттырат,топтук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оюн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эркин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айтууга,туура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жүгүртүүгө,топтук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кошууга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аракеттенишет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50921FF-AA9B-47BE-B33D-895EC8C4CC79}"/>
              </a:ext>
            </a:extLst>
          </p:cNvPr>
          <p:cNvSpPr/>
          <p:nvPr/>
        </p:nvSpPr>
        <p:spPr>
          <a:xfrm>
            <a:off x="6252028" y="2088953"/>
            <a:ext cx="2737916" cy="48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y-K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Сабактын жүрүшүндө мугалимди кунт коюп угууга,алтын эрежени сактоого,бири-биринин оюн уга билүүгө,топтук иш аракет көрсөтүүдө өз оюн кенен тартынбай айтууга тарбияланышат.</a:t>
            </a:r>
            <a:r>
              <a:rPr lang="ky-K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Эмгекчилдикке, жоопкерчиликтүүлүккө, ынтымактуулукка, бири-бирин  угууга, сылык болууга үйрөнүшөт.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EF0E3B0-210C-4525-AA0E-0718D2B33458}"/>
              </a:ext>
            </a:extLst>
          </p:cNvPr>
          <p:cNvSpPr/>
          <p:nvPr/>
        </p:nvSpPr>
        <p:spPr>
          <a:xfrm>
            <a:off x="6671056" y="548680"/>
            <a:ext cx="1789375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Тарбия</a:t>
            </a:r>
            <a:r>
              <a:rPr lang="ru-RU" sz="2000" b="1" dirty="0"/>
              <a:t> </a:t>
            </a:r>
            <a:r>
              <a:rPr lang="ru-RU" sz="2000" b="1" dirty="0" err="1"/>
              <a:t>бер</a:t>
            </a:r>
            <a:r>
              <a:rPr lang="ky-KG" sz="2000" b="1" dirty="0"/>
              <a:t>үүчүлүк:</a:t>
            </a:r>
            <a:endParaRPr lang="ru-RU" sz="20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1E50967-23E1-4512-8117-6EDA959744C0}"/>
              </a:ext>
            </a:extLst>
          </p:cNvPr>
          <p:cNvSpPr/>
          <p:nvPr/>
        </p:nvSpPr>
        <p:spPr>
          <a:xfrm>
            <a:off x="3541016" y="1267377"/>
            <a:ext cx="2061968" cy="708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2000" b="1" dirty="0"/>
              <a:t>Өнүктүрүүчүлүк</a:t>
            </a:r>
            <a:r>
              <a:rPr lang="ky-KG" b="1" dirty="0"/>
              <a:t>:</a:t>
            </a:r>
            <a:endParaRPr lang="ru-RU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68CBE84-949D-4D28-9D9E-3AC8300AFD60}"/>
              </a:ext>
            </a:extLst>
          </p:cNvPr>
          <p:cNvSpPr/>
          <p:nvPr/>
        </p:nvSpPr>
        <p:spPr>
          <a:xfrm>
            <a:off x="604479" y="3092649"/>
            <a:ext cx="2157741" cy="624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берүүчүлүк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>
            <a:extLst>
              <a:ext uri="{FF2B5EF4-FFF2-40B4-BE49-F238E27FC236}">
                <a16:creationId xmlns:a16="http://schemas.microsoft.com/office/drawing/2014/main" id="{F95FCBE6-80E9-4DDD-9F33-CF3D714C0260}"/>
              </a:ext>
            </a:extLst>
          </p:cNvPr>
          <p:cNvSpPr/>
          <p:nvPr/>
        </p:nvSpPr>
        <p:spPr>
          <a:xfrm>
            <a:off x="35288" y="237739"/>
            <a:ext cx="3240568" cy="272059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18F0FA-68AD-4765-AEF3-F8AE9DC9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" y="1223098"/>
            <a:ext cx="3036071" cy="749873"/>
          </a:xfrm>
          <a:prstGeom prst="rect">
            <a:avLst/>
          </a:prstGeom>
        </p:spPr>
      </p:pic>
      <p:sp>
        <p:nvSpPr>
          <p:cNvPr id="11" name="Облако 10">
            <a:extLst>
              <a:ext uri="{FF2B5EF4-FFF2-40B4-BE49-F238E27FC236}">
                <a16:creationId xmlns:a16="http://schemas.microsoft.com/office/drawing/2014/main" id="{0AAF9083-AAD9-4E93-95EC-939BE01DA826}"/>
              </a:ext>
            </a:extLst>
          </p:cNvPr>
          <p:cNvSpPr/>
          <p:nvPr/>
        </p:nvSpPr>
        <p:spPr>
          <a:xfrm>
            <a:off x="5255569" y="3696395"/>
            <a:ext cx="3888431" cy="316835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y-KG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Жаңы билимди өздөштүрүү,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y-KG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бышыктоо,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y-KG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жыйынтыктоо</a:t>
            </a:r>
            <a:endParaRPr lang="ru-RU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664253-34E6-4C58-B5AD-436E9AF96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40900"/>
            <a:ext cx="5017740" cy="4641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7BCAD4-CA4D-4F25-A39F-31D3A5C90E12}"/>
              </a:ext>
            </a:extLst>
          </p:cNvPr>
          <p:cNvSpPr txBox="1"/>
          <p:nvPr/>
        </p:nvSpPr>
        <p:spPr>
          <a:xfrm>
            <a:off x="179512" y="2492896"/>
            <a:ext cx="4536504" cy="214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y-KG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Аңгемелешүү, чакан топ менен иштѳѳ, ѳз адынча  иштѳѳ, мээге чабуул</a:t>
            </a:r>
            <a:r>
              <a:rPr lang="ky-K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995" y="332656"/>
            <a:ext cx="5017443" cy="4639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36BEC2-B63F-47EA-BCF5-4908823F2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3" y="0"/>
            <a:ext cx="915578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E2DCFC-3835-4A2B-844A-6E6E4621375C}"/>
              </a:ext>
            </a:extLst>
          </p:cNvPr>
          <p:cNvSpPr txBox="1"/>
          <p:nvPr/>
        </p:nvSpPr>
        <p:spPr>
          <a:xfrm>
            <a:off x="539552" y="3861048"/>
            <a:ext cx="5112568" cy="241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Сабактын ыкмасы: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y-KG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Интерактивдүү ыкма , көрсөтмөлүү, аңгемелешүү, түшүнүп, айтып берүү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8DF6CA-755B-49F5-AE03-5628ED62D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0990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3192D6-95EA-4372-8B03-B27431064EEB}"/>
              </a:ext>
            </a:extLst>
          </p:cNvPr>
          <p:cNvSpPr/>
          <p:nvPr/>
        </p:nvSpPr>
        <p:spPr>
          <a:xfrm>
            <a:off x="-252536" y="15641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Сабак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аралык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байланыш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7F1BAF-4FD6-48B4-B1BC-D5AE0EC85AC1}"/>
              </a:ext>
            </a:extLst>
          </p:cNvPr>
          <p:cNvSpPr/>
          <p:nvPr/>
        </p:nvSpPr>
        <p:spPr>
          <a:xfrm>
            <a:off x="323528" y="277156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y-K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Кыргыз тили, сүрөт, адеп.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711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FC8380-4AB2-4048-A67C-F2E75176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557" y="1550054"/>
            <a:ext cx="5017443" cy="46394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A8EE30-E299-4A10-9002-73EF1360072E}"/>
              </a:ext>
            </a:extLst>
          </p:cNvPr>
          <p:cNvSpPr/>
          <p:nvPr/>
        </p:nvSpPr>
        <p:spPr>
          <a:xfrm>
            <a:off x="179512" y="2708920"/>
            <a:ext cx="4680520" cy="232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71525" algn="l"/>
              </a:tabLst>
            </a:pPr>
            <a:r>
              <a:rPr lang="ky-K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ТСО , түстүү сүрөттөр , таякчалар, ватман, маркер, окуу куралдары, окуу китеби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24A05-C94A-46F4-809A-E9963761D9DF}"/>
              </a:ext>
            </a:extLst>
          </p:cNvPr>
          <p:cNvSpPr txBox="1"/>
          <p:nvPr/>
        </p:nvSpPr>
        <p:spPr>
          <a:xfrm>
            <a:off x="179512" y="874457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жабдылышы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478061-1A68-4A52-900D-93F55AEA7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6" t="5049" r="8381" b="6598"/>
          <a:stretch/>
        </p:blipFill>
        <p:spPr>
          <a:xfrm>
            <a:off x="2208892" y="1646364"/>
            <a:ext cx="2160241" cy="22387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74B5E4-6ADE-44B7-A096-D07AD884B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9" y="692696"/>
            <a:ext cx="2164268" cy="22374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54C4CE-836E-46D2-8A8F-AEA26A1BF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468" y="2426066"/>
            <a:ext cx="2164268" cy="2237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2146AF-DECB-497B-AE11-FCE0367E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340532"/>
            <a:ext cx="2164268" cy="2237426"/>
          </a:xfrm>
          <a:prstGeom prst="rect">
            <a:avLst/>
          </a:prstGeom>
        </p:spPr>
      </p:pic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8C2BA842-EA2E-477D-AE9D-D30BF47BE885}"/>
              </a:ext>
            </a:extLst>
          </p:cNvPr>
          <p:cNvSpPr/>
          <p:nvPr/>
        </p:nvSpPr>
        <p:spPr>
          <a:xfrm>
            <a:off x="76634" y="2663639"/>
            <a:ext cx="2061867" cy="135378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Уюштуруу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ru-RU" b="1" dirty="0" err="1">
                <a:solidFill>
                  <a:prstClr val="black"/>
                </a:solidFill>
                <a:latin typeface="Calibri" pitchFamily="34" charset="0"/>
              </a:rPr>
              <a:t>Саламдашуу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93A9BE68-4D2E-45A6-BB26-E7B99F415BB8}"/>
              </a:ext>
            </a:extLst>
          </p:cNvPr>
          <p:cNvSpPr/>
          <p:nvPr/>
        </p:nvSpPr>
        <p:spPr>
          <a:xfrm>
            <a:off x="2284744" y="3544779"/>
            <a:ext cx="1955163" cy="137402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y-KG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Чакыруу этабы</a:t>
            </a:r>
          </a:p>
          <a:p>
            <a:pPr lvl="0" algn="ctr"/>
            <a:r>
              <a:rPr lang="ky-KG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агымдуу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маанай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тартуулоо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2F1693E1-036F-4AD4-855A-CBAA6C1AFF7E}"/>
              </a:ext>
            </a:extLst>
          </p:cNvPr>
          <p:cNvSpPr/>
          <p:nvPr/>
        </p:nvSpPr>
        <p:spPr>
          <a:xfrm>
            <a:off x="4449012" y="4445246"/>
            <a:ext cx="2031200" cy="1467007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тапшырма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(Тест )</a:t>
            </a:r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77E66C9C-5CBA-40E1-BDF0-E07424F2CAE0}"/>
              </a:ext>
            </a:extLst>
          </p:cNvPr>
          <p:cNvSpPr/>
          <p:nvPr/>
        </p:nvSpPr>
        <p:spPr>
          <a:xfrm>
            <a:off x="6660232" y="5202352"/>
            <a:ext cx="2093323" cy="1467007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Жаңы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тема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y-KG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Үчүнчү шар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99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214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User95</cp:lastModifiedBy>
  <cp:revision>97</cp:revision>
  <dcterms:created xsi:type="dcterms:W3CDTF">2013-02-27T07:26:04Z</dcterms:created>
  <dcterms:modified xsi:type="dcterms:W3CDTF">2022-12-05T08:25:35Z</dcterms:modified>
</cp:coreProperties>
</file>